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5" r:id="rId4"/>
    <p:sldId id="286" r:id="rId5"/>
    <p:sldId id="265" r:id="rId6"/>
    <p:sldId id="270" r:id="rId7"/>
    <p:sldId id="271" r:id="rId8"/>
    <p:sldId id="273" r:id="rId9"/>
    <p:sldId id="266" r:id="rId10"/>
    <p:sldId id="272" r:id="rId11"/>
    <p:sldId id="293" r:id="rId12"/>
    <p:sldId id="288" r:id="rId13"/>
    <p:sldId id="274" r:id="rId14"/>
    <p:sldId id="292" r:id="rId15"/>
    <p:sldId id="276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0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0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91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6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8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41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0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1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5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7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3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4030-B344-45EA-98E3-E31223B620AC}" type="datetimeFigureOut">
              <a:rPr lang="zh-TW" altLang="en-US" smtClean="0"/>
              <a:pPr/>
              <a:t>2017/10/7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3F4D-E4E0-412D-9157-A85A799C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學年度特殊教育推行委員會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期末報告</a:t>
            </a:r>
          </a:p>
        </p:txBody>
      </p:sp>
    </p:spTree>
    <p:extLst>
      <p:ext uri="{BB962C8B-B14F-4D97-AF65-F5344CB8AC3E}">
        <p14:creationId xmlns:p14="http://schemas.microsoft.com/office/powerpoint/2010/main" val="274573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學年度學生活動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烏來學生挑戰日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攀岩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05617"/>
            <a:ext cx="2067681" cy="275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0" y="3082841"/>
            <a:ext cx="208475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12" y="3588584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39704"/>
            <a:ext cx="15659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89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學年度學生活動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光復高中交流活動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" y="3062588"/>
            <a:ext cx="4528842" cy="301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9" y="1243414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9" y="3753896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89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學年度融合教育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日常作息的融合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早自習、朝會、晨圈、午餐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活動的融合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校慶、校外服務</a:t>
            </a: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457200" lvl="1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48" y="3212976"/>
            <a:ext cx="2770768" cy="207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4935"/>
            <a:ext cx="3046592" cy="228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9" t="17189" r="30239"/>
          <a:stretch/>
        </p:blipFill>
        <p:spPr>
          <a:xfrm>
            <a:off x="2625235" y="4115122"/>
            <a:ext cx="2304257" cy="242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7" y="3155098"/>
            <a:ext cx="1604086" cy="285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92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學年度校內宣導活動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特教知能研習及國中部宣導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教師特教研習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與特殊兒童的互動與溝通技巧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學生特教宣導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誰把我的聰明藏起來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3181"/>
            <a:ext cx="3676119" cy="206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564" r="6688" b="5113"/>
          <a:stretch/>
        </p:blipFill>
        <p:spPr>
          <a:xfrm>
            <a:off x="5220072" y="3652293"/>
            <a:ext cx="3083637" cy="227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1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學年度行政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親師溝通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行政會議、專業領域會議等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親師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、不定期家訪及電聯、轉銜、參觀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3329959"/>
            <a:ext cx="3036429" cy="170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29959"/>
            <a:ext cx="2991797" cy="168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01" y="4448662"/>
            <a:ext cx="3292397" cy="185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63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824536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非常感謝各處室的幫忙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燃起一把熱情，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拿起一把釣竿，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學習坐著釣魚，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是孩子一輩子的功課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看見孩子需要，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反思自己責任，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耐心施予養分，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則是老師一輩子的功課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4860032" y="476672"/>
            <a:ext cx="4266570" cy="570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35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學年度特教班及資源班學生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國中小服務人數統整（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學年度新鑑定安置人數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105-03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梯次：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G4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林生學習障礙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書寫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105-04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梯次：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G3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高生學習障礙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讀寫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106-02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梯次：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G6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林生疑似智能、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G7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張生學習障礙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書寫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學年度適性輔導安置成果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G9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徐生 安置能仁家商綜合職能科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73705"/>
              </p:ext>
            </p:extLst>
          </p:nvPr>
        </p:nvGraphicFramePr>
        <p:xfrm>
          <a:off x="1043608" y="2348880"/>
          <a:ext cx="60960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320">
                <a:tc>
                  <a:txBody>
                    <a:bodyPr/>
                    <a:lstStyle/>
                    <a:p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特教班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資源班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校篩疑似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其他服務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（在家）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04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+mj-lt"/>
                          <a:ea typeface="標楷體" panose="03000509000000000000" pitchFamily="65" charset="-120"/>
                        </a:rPr>
                        <a:t>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+mj-lt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72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792" y="1556792"/>
            <a:ext cx="8663680" cy="4525963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學年度課程服務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集中式特教班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(34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節課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國語、英語文、生活、數學、健康與體育、社會、藝術與人文、自然與生活科技、綜合活動、生活管理、動作機能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不分類資源班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(42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節課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國小部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國語、數學、社會適應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國中部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國文、英語、數學、職業教育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07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120" y="1392164"/>
            <a:ext cx="8663680" cy="4525963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學年度課程剪影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b="6871"/>
          <a:stretch/>
        </p:blipFill>
        <p:spPr>
          <a:xfrm>
            <a:off x="323528" y="2132856"/>
            <a:ext cx="2664296" cy="177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5"/>
            <a:ext cx="3156752" cy="177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71" y="1392164"/>
            <a:ext cx="186882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6"/>
          <a:stretch/>
        </p:blipFill>
        <p:spPr>
          <a:xfrm>
            <a:off x="432120" y="4277288"/>
            <a:ext cx="2463618" cy="191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4" y="4277288"/>
            <a:ext cx="3227096" cy="181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70" y="4107817"/>
            <a:ext cx="186882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7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792" y="1556792"/>
            <a:ext cx="8229600" cy="4525963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學年度相關服務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相關專業治療服務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物理治療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賀威老師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職能治療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李湘怡老師、黃黛華老師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語言治療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邱怡婷老師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5902"/>
          <a:stretch/>
        </p:blipFill>
        <p:spPr>
          <a:xfrm>
            <a:off x="4932040" y="1264376"/>
            <a:ext cx="2160240" cy="180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82" y="3933055"/>
            <a:ext cx="2777505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21651"/>
          <a:stretch/>
        </p:blipFill>
        <p:spPr>
          <a:xfrm>
            <a:off x="3765504" y="3933055"/>
            <a:ext cx="2333072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14300"/>
          <a:stretch/>
        </p:blipFill>
        <p:spPr>
          <a:xfrm>
            <a:off x="1835696" y="3937084"/>
            <a:ext cx="1879902" cy="235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4300"/>
          <a:stretch/>
        </p:blipFill>
        <p:spPr>
          <a:xfrm>
            <a:off x="7082424" y="841225"/>
            <a:ext cx="17848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0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學年度相關服務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800100" lvl="1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無法自行上下學身障生交通車接送服務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福山線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溫珍玲司機、甘曉鳳女士、田秀華女士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堰堤線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李正韜司機、張美玲女士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4" y="3622617"/>
            <a:ext cx="3779912" cy="25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2617"/>
            <a:ext cx="3730724" cy="248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41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56592" y="18012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學年度相關服務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800100" lvl="1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助理人員及課後班服務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助理人員每周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小時，進行休閒、生活及體能訓練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200150" lvl="2" indent="-34290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開辦每周三下午課後班半天及每周一二四五第八節。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2915816" cy="163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b="8536"/>
          <a:stretch/>
        </p:blipFill>
        <p:spPr>
          <a:xfrm>
            <a:off x="3275856" y="3717032"/>
            <a:ext cx="319750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0"/>
          <a:stretch/>
        </p:blipFill>
        <p:spPr>
          <a:xfrm>
            <a:off x="6641030" y="3701736"/>
            <a:ext cx="1949963" cy="224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4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學年度學生活動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屆愛在畫中，芮綺榮獲優選。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2654523" y="3073248"/>
            <a:ext cx="2666940" cy="267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073248"/>
            <a:ext cx="2075227" cy="276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0910" r="28738" b="17813"/>
          <a:stretch/>
        </p:blipFill>
        <p:spPr>
          <a:xfrm>
            <a:off x="5531857" y="3073248"/>
            <a:ext cx="324324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61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學年度學生活動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北海岸之風起魚湧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924943"/>
            <a:ext cx="2222987" cy="148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54087" r="13166" b="16019"/>
          <a:stretch/>
        </p:blipFill>
        <p:spPr>
          <a:xfrm>
            <a:off x="323527" y="4509119"/>
            <a:ext cx="43564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17386" r="14835" b="1928"/>
          <a:stretch/>
        </p:blipFill>
        <p:spPr>
          <a:xfrm>
            <a:off x="2699792" y="2924944"/>
            <a:ext cx="2016224" cy="151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F:\105學年度特殊教育業務\105照片\1051027石門風箏季\1051027北海岸活動（烏來照片）_1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2915499"/>
            <a:ext cx="4104456" cy="307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26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558</Words>
  <Application>Microsoft Office PowerPoint</Application>
  <PresentationFormat>如螢幕大小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Office 佈景主題</vt:lpstr>
      <vt:lpstr>105學年度特殊教育推行委員會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105學年度成果報告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Mayoko</dc:creator>
  <cp:lastModifiedBy>邱于真</cp:lastModifiedBy>
  <cp:revision>66</cp:revision>
  <dcterms:created xsi:type="dcterms:W3CDTF">2015-06-10T05:02:21Z</dcterms:created>
  <dcterms:modified xsi:type="dcterms:W3CDTF">2017-10-07T07:04:30Z</dcterms:modified>
</cp:coreProperties>
</file>