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5" r:id="rId4"/>
    <p:sldId id="264" r:id="rId5"/>
    <p:sldId id="259" r:id="rId6"/>
    <p:sldId id="258" r:id="rId7"/>
    <p:sldId id="263" r:id="rId8"/>
    <p:sldId id="262" r:id="rId9"/>
    <p:sldId id="272" r:id="rId10"/>
    <p:sldId id="274" r:id="rId11"/>
    <p:sldId id="267" r:id="rId12"/>
    <p:sldId id="268" r:id="rId13"/>
    <p:sldId id="269" r:id="rId14"/>
    <p:sldId id="275" r:id="rId15"/>
    <p:sldId id="270" r:id="rId16"/>
    <p:sldId id="276" r:id="rId17"/>
    <p:sldId id="277" r:id="rId18"/>
    <p:sldId id="278" r:id="rId19"/>
    <p:sldId id="260" r:id="rId20"/>
    <p:sldId id="261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667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57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50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48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3376" y="6282268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56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17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541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54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75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63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433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426A8F-4C37-4D7D-82FD-649F5689F24D}" type="datetimeFigureOut">
              <a:rPr lang="zh-TW" altLang="en-US" smtClean="0"/>
              <a:t>2016/9/13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469A93C-CEC2-4354-8618-DE140228F0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54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植物的身體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8" name="Picture 4" descr="「神奇寶貝 走路草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06" y="2182916"/>
            <a:ext cx="2206203" cy="22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5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百合葉子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9" y="635766"/>
            <a:ext cx="4385956" cy="32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竹葉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30" y="3084032"/>
            <a:ext cx="4514560" cy="33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3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028" name="Picture 4" descr="http://www.cnzyao.com/uploads/allimg/120729/1-120H9143605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7146"/>
            <a:ext cx="4542286" cy="3031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55776" y="2821461"/>
            <a:ext cx="20940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含羞草</a:t>
            </a:r>
          </a:p>
        </p:txBody>
      </p:sp>
      <p:pic>
        <p:nvPicPr>
          <p:cNvPr id="7" name="Picture 6" descr="https://lh3.googleusercontent.com/miwIJGLDTz8OIk0X-huIoq2dDW35Xcm4QJS2PQDaTovsmx_AoCToFam7t5BmUB9d1xGJTrQUNaRn8BSW1KnKIoz5_Ci3_Zz3B4fsL3agzxbGyVds1Sm3YXNZHP5riQKWZhzj-g_3eBbWRKPqOEeSENfym0hW8M28p8LKuOzsliFth5QtZjfHFYZuM-I79mioyNpBSTMx7h8VzpZG_vfszgwTYqgmNGbbl1OlUrUxDwESEBAMHNiJwBY95vbYFe32qAwIMYGoydPZuKlVUabgTGQWRcyFRPa8l_70WM4rIZCSZw7NDNyUB2CVjc0x8DZLuQt3r0n5nYr_Vp7uKgzL1Bi0Zmow6Qp13n4Diop39wNvJIfvbgSX3I0QNEfidBRopIYDE_THPpjOiBodN2eBd0jJLAVehTS89OXQCcTaJvH7Uq3Mef-EJujEnGRQYLMpq_AolyxX4QdqRTVOfONo8-dcLSNyCyUOt0LUTRuuPhmFf9RdQFlFec7CgfoKKwYhJjbSbdRBPy8cJzuEZAM693FHGOMCvlMDGlkQNJfcIjM=w871-h653-n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r="13784"/>
          <a:stretch/>
        </p:blipFill>
        <p:spPr bwMode="auto">
          <a:xfrm>
            <a:off x="4675934" y="353131"/>
            <a:ext cx="4068018" cy="304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508104" y="2742098"/>
            <a:ext cx="323584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大花咸豐草</a:t>
            </a:r>
          </a:p>
        </p:txBody>
      </p:sp>
      <p:pic>
        <p:nvPicPr>
          <p:cNvPr id="1030" name="Picture 6" descr="http://140.127.11.120/test/lain/liucho/search/photo1/%E9%A6%AC%E6%AB%BB%E4%B8%B9-%E8%8A%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0" y="3413137"/>
            <a:ext cx="4476060" cy="318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-524036" y="12882927"/>
            <a:ext cx="1292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馬櫻丹</a:t>
            </a:r>
          </a:p>
        </p:txBody>
      </p:sp>
      <p:pic>
        <p:nvPicPr>
          <p:cNvPr id="1032" name="Picture 8" descr="http://gate.sinovision.net:82/gate/big5/cdnwww.sinovision.net/data/attachment/album/201303/20/154033jsjtptpnn5k41k4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20" y="3413137"/>
            <a:ext cx="3959832" cy="318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483768" y="5949280"/>
            <a:ext cx="20940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馬櫻丹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649938" y="5869917"/>
            <a:ext cx="20940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地瓜葉</a:t>
            </a:r>
          </a:p>
        </p:txBody>
      </p:sp>
    </p:spTree>
    <p:extLst>
      <p:ext uri="{BB962C8B-B14F-4D97-AF65-F5344CB8AC3E}">
        <p14:creationId xmlns:p14="http://schemas.microsoft.com/office/powerpoint/2010/main" val="39029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024" y="48876"/>
            <a:ext cx="7772400" cy="1035206"/>
          </a:xfrm>
        </p:spPr>
        <p:txBody>
          <a:bodyPr/>
          <a:lstStyle/>
          <a:p>
            <a:r>
              <a:rPr lang="zh-TW" altLang="en-US" dirty="0">
                <a:latin typeface="Microsoft JhengHei" pitchFamily="34" charset="-120"/>
                <a:ea typeface="Microsoft JhengHei" pitchFamily="34" charset="-120"/>
              </a:rPr>
              <a:t>植物的莖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3" name="Picture 2" descr="https://lh3.googleusercontent.com/CniBsXcA3Qx-6ZVGOehU_ETMgKayZ8SwrT0mjFefwEuc_4T_Vah1LvKhF6OIGIQCpLbEGrYytnTuOmUMHTAoCt0WPfKJXU4fKhzttOJHb53Uuhpdfz0KbYjbiW_2PDNM6LmFNVdMjfflIV1XN_kA8aswAekVlKC8Svpu90lPyOHBT-V9tButkYwE48p75vOL94qZWDZ2lMs0pX6komO2aRzsA7CSjthlAQ0c8r3AjODWLpnpcxE1BrHQ1NQMPBoD28v59M43y_gGo0GmfnRKPzbc6_Kvi3xJ6Hf5s-qjfD1eXT-fCbL_G5RKb25GxAv7wPuzzCzyuvcR_geUCa_Up7oFP-7YMNr_-ApcBSy9lqWuFdek3WYK5RMSuypdTihVbQkxRsxpvCUN5LViQCNSac2a9sJfrIUSZ-1eK2pZJtJqB9tUgKvPbyWpQ3Eb5pM5GTG7EQ-thZIVGmzkoa1-mXreSry2y_HbzTUs6h8_g4fRMxEoHAsPqbyid1YTyfHujffgeCRCz1rsnyn4MSjKBzggVunZPY2vduj4qChgMgw=w871-h65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5" y="741425"/>
            <a:ext cx="4619186" cy="585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3.googleusercontent.com/j3JfKGCmwtSfC0YNOUSmDFZWH5EikIXodZ6Cat1klY0gYwuMCtn5aYon0GDJjN8dtsLyJ0fqrkXMq2mHCqINTaGZVaFHl4oWgTsbWff0oB5vkLyeM4499EV06OoDJ_5kQGQsG_3pjGbPLtDCj-EVIvnVrBpEcJGms5RSxbA3JbD8GjT7EdaAeIRwYmFdhT69YJDVtF8miV9ScB-hUDWJWyhL52lB0oDka8blC-YLiMOPI0Qsw-r5-ZcAGi8yTcbmYXSLAqYBsECiuIagk_VMgANhryQg_9-Os_xVW8l-K1hH7TgrvYMBL0vxdWqnTtq4g4e3-PA7GxzzYH0X7OgaY5unwmOgmUWIhbEdxyPQILxL_WKFQGXjWnVCdsb6EVH5HuP-Oi7uE_5cJ-gsWno9bVxq8yPv9IHxQW4m4McS0Y2UZMq7IZrTPR57GV3wjHdKY0BJBa_1RJQ9e7D_7_jpk7OSYi3T8myMXNM1zTPy2WUq92ZfDFvsKCdn0JpXtbflpKv-1HelT2m6nIiHZUursxm2J2iXiYYrLgFcRjL0h84=w871-h65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13499" r="11436" b="13322"/>
          <a:stretch/>
        </p:blipFill>
        <p:spPr bwMode="auto">
          <a:xfrm>
            <a:off x="5061769" y="853247"/>
            <a:ext cx="3396431" cy="3024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12024" y="5365887"/>
            <a:ext cx="156966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榕樹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551" y="3860444"/>
            <a:ext cx="3996741" cy="2997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11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4c5bcp0VV81NUH00wfAyA037_d9FxijTD02Atiftjxac8KbTV_8lac-CFOfWW7DxrFCkEVEz-GP19DLmvMkQYfpL6eA-Aecs7o_VJNcz50eb1t83hY8pRM_6vAEPm7LkP9iWvySZJg750fOlEEUGJEQ0uSILJGlknIMdRiQORfLTYD_egXb9T3Zts97DosceGWiDlhgOCXdWF5xhGMc6NcCGFSgopADQ4_AgBtivT2tTB9Gc0yRUv6YxXvj1fp37qmsDu0gk4TqVaDgcG1Ozr6T5T4Ej-5TTeS3tPU2F2kYAnQai7xzOQtQV3OcqR0Cp0PIrS9Sn0xMcGFMKMIiAlVlkrvzoVDh2_s9ix2o1ETskGGPiwApTwshZfwjoqImbfxLaRLJoeDGSFfqzz8UDMVE8CtxQNbglMVIJsjCmY0kof2sy1RC1ixJ9lAhQKYi3TZUkAib-R5o4S46XV0lffcmYHF6pAnVLeBDtdCB1SN6XGdWVAhL81RxyP5BIZJjOj1C7VRnfM6yciL2i5EKpwQ2z-H7Izh6sEJ7jRNR6Xc0=w871-h65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" y="989732"/>
            <a:ext cx="4875125" cy="5788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51453" y="191834"/>
            <a:ext cx="22621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黑板樹</a:t>
            </a:r>
          </a:p>
        </p:txBody>
      </p:sp>
      <p:sp>
        <p:nvSpPr>
          <p:cNvPr id="5" name="橢圓 4"/>
          <p:cNvSpPr/>
          <p:nvPr/>
        </p:nvSpPr>
        <p:spPr>
          <a:xfrm>
            <a:off x="6516216" y="3613522"/>
            <a:ext cx="1224136" cy="2623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49" y="1525389"/>
            <a:ext cx="3781249" cy="5041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54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1" y="645985"/>
            <a:ext cx="4547508" cy="6063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496389" y="55054"/>
            <a:ext cx="364715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大王椰子樹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3563" t="5768" r="6093" b="36885"/>
          <a:stretch/>
        </p:blipFill>
        <p:spPr>
          <a:xfrm>
            <a:off x="4990710" y="1990258"/>
            <a:ext cx="3880190" cy="33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ic.pimg.tw/ych2013/1380073378-4016999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" y="788131"/>
            <a:ext cx="3203848" cy="4893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0084" y="257145"/>
            <a:ext cx="13099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木棉</a:t>
            </a:r>
          </a:p>
        </p:txBody>
      </p:sp>
      <p:pic>
        <p:nvPicPr>
          <p:cNvPr id="5126" name="Picture 6" descr="「木棉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00" y="1046112"/>
            <a:ext cx="2345386" cy="2208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blackwalnut.npust.edu.tw/wp-content/uploads/xdcm/bd/NPUST-BD-BI00067-002-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68" y="3356992"/>
            <a:ext cx="2409531" cy="201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360166.com/Data/pic/20140704/4j50smr24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351" y="788131"/>
            <a:ext cx="3171825" cy="475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CniBsXcA3Qx-6ZVGOehU_ETMgKayZ8SwrT0mjFefwEuc_4T_Vah1LvKhF6OIGIQCpLbEGrYytnTuOmUMHTAoCt0WPfKJXU4fKhzttOJHb53Uuhpdfz0KbYjbiW_2PDNM6LmFNVdMjfflIV1XN_kA8aswAekVlKC8Svpu90lPyOHBT-V9tButkYwE48p75vOL94qZWDZ2lMs0pX6komO2aRzsA7CSjthlAQ0c8r3AjODWLpnpcxE1BrHQ1NQMPBoD28v59M43y_gGo0GmfnRKPzbc6_Kvi3xJ6Hf5s-qjfD1eXT-fCbL_G5RKb25GxAv7wPuzzCzyuvcR_geUCa_Up7oFP-7YMNr_-ApcBSy9lqWuFdek3WYK5RMSuypdTihVbQkxRsxpvCUN5LViQCNSac2a9sJfrIUSZ-1eK2pZJtJqB9tUgKvPbyWpQ3Eb5pM5GTG7EQ-thZIVGmzkoa1-mXreSry2y_HbzTUs6h8_g4fRMxEoHAsPqbyid1YTyfHujffgeCRCz1rsnyn4MSjKBzggVunZPY2vduj4qChgMgw=w871-h65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" y="179110"/>
            <a:ext cx="3097191" cy="502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17" y="2213690"/>
            <a:ext cx="2941162" cy="456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pic.pimg.tw/ych2013/1380073378-4016999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06" y="1513994"/>
            <a:ext cx="3119111" cy="4764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6" y="1110610"/>
            <a:ext cx="3781249" cy="504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1354983" y="6152275"/>
            <a:ext cx="22621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黑板樹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944" t="9635" r="51111" b="22310"/>
          <a:stretch/>
        </p:blipFill>
        <p:spPr>
          <a:xfrm>
            <a:off x="4639118" y="1110610"/>
            <a:ext cx="4007768" cy="504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0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「噴火龍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0868"/>
            <a:ext cx="1946338" cy="204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591011"/>
              </p:ext>
            </p:extLst>
          </p:nvPr>
        </p:nvGraphicFramePr>
        <p:xfrm>
          <a:off x="1041399" y="1787560"/>
          <a:ext cx="6934200" cy="38766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105945589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3937886559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748414962"/>
                    </a:ext>
                  </a:extLst>
                </a:gridCol>
              </a:tblGrid>
              <a:tr h="106411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/>
                        <a:t>植物名稱</a:t>
                      </a:r>
                      <a:endParaRPr lang="en-US" altLang="zh-TW" sz="2000" dirty="0" smtClean="0"/>
                    </a:p>
                    <a:p>
                      <a:pPr algn="ctr"/>
                      <a:endParaRPr lang="en-US" altLang="zh-TW" sz="2000" dirty="0" smtClean="0"/>
                    </a:p>
                    <a:p>
                      <a:pPr algn="ctr"/>
                      <a:r>
                        <a:rPr lang="zh-TW" altLang="en-US" sz="2000" dirty="0" smtClean="0"/>
                        <a:t>             觀察類別</a:t>
                      </a:r>
                      <a:endParaRPr lang="en-US" altLang="zh-TW" sz="2000" dirty="0" smtClean="0"/>
                    </a:p>
                  </a:txBody>
                  <a:tcP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樟樹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槭葉牽牛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9060468"/>
                  </a:ext>
                </a:extLst>
              </a:tr>
              <a:tr h="7031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顏色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咖啡色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綠色</a:t>
                      </a:r>
                      <a:endParaRPr lang="zh-TW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242750"/>
                  </a:ext>
                </a:extLst>
              </a:tr>
              <a:tr h="7031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粗細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粗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細</a:t>
                      </a:r>
                      <a:endParaRPr lang="zh-TW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3133218"/>
                  </a:ext>
                </a:extLst>
              </a:tr>
              <a:tr h="7031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高矮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高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矮</a:t>
                      </a:r>
                      <a:endParaRPr lang="zh-TW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050680"/>
                  </a:ext>
                </a:extLst>
              </a:tr>
              <a:tr h="7031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軟硬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硬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軟</a:t>
                      </a:r>
                      <a:endParaRPr lang="en-US" altLang="zh-TW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9022641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944" t="9635" r="51111" b="22310"/>
          <a:stretch/>
        </p:blipFill>
        <p:spPr>
          <a:xfrm>
            <a:off x="7393108" y="4341904"/>
            <a:ext cx="1750892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3619500" y="2921000"/>
            <a:ext cx="3773608" cy="5207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19500" y="3590389"/>
            <a:ext cx="3773608" cy="5207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19500" y="5013297"/>
            <a:ext cx="3773608" cy="5207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619500" y="4320893"/>
            <a:ext cx="3773608" cy="5207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268091" y="629510"/>
            <a:ext cx="4493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 smtClean="0"/>
              <a:t>植物的莖大</a:t>
            </a:r>
            <a:r>
              <a:rPr lang="zh-TW" altLang="en-US" sz="4800" b="1" dirty="0"/>
              <a:t>決鬥</a:t>
            </a:r>
          </a:p>
        </p:txBody>
      </p:sp>
      <p:pic>
        <p:nvPicPr>
          <p:cNvPr id="1026" name="Picture 2" descr="「神奇寶貝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252">
            <a:off x="3608830" y="4696401"/>
            <a:ext cx="2514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水箭龜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90" l="3010" r="95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38" y="-43173"/>
            <a:ext cx="2421365" cy="193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/>
          <a:srcRect l="30313" t="5338" r="24583" b="20833"/>
          <a:stretch/>
        </p:blipFill>
        <p:spPr>
          <a:xfrm>
            <a:off x="161798" y="4283512"/>
            <a:ext cx="1784540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09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4" descr="「神奇寶貝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314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38200" y="-6910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          植物的花</a:t>
            </a:r>
          </a:p>
        </p:txBody>
      </p:sp>
      <p:pic>
        <p:nvPicPr>
          <p:cNvPr id="14" name="Picture 8" descr="http://etoe.mlc.edu.tw/media/material_files/8654/5/5-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1" y="2060848"/>
            <a:ext cx="774423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橢圓 14"/>
          <p:cNvSpPr/>
          <p:nvPr/>
        </p:nvSpPr>
        <p:spPr>
          <a:xfrm>
            <a:off x="5292080" y="1844824"/>
            <a:ext cx="1440160" cy="13321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花瓣</a:t>
            </a:r>
          </a:p>
        </p:txBody>
      </p:sp>
      <p:sp>
        <p:nvSpPr>
          <p:cNvPr id="16" name="橢圓 15"/>
          <p:cNvSpPr/>
          <p:nvPr/>
        </p:nvSpPr>
        <p:spPr>
          <a:xfrm>
            <a:off x="5828760" y="3442544"/>
            <a:ext cx="1335527" cy="13546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花萼</a:t>
            </a:r>
          </a:p>
        </p:txBody>
      </p:sp>
      <p:sp>
        <p:nvSpPr>
          <p:cNvPr id="17" name="橢圓 16"/>
          <p:cNvSpPr/>
          <p:nvPr/>
        </p:nvSpPr>
        <p:spPr>
          <a:xfrm>
            <a:off x="2123729" y="3713968"/>
            <a:ext cx="1416114" cy="12992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雄蕊</a:t>
            </a:r>
          </a:p>
        </p:txBody>
      </p:sp>
      <p:sp>
        <p:nvSpPr>
          <p:cNvPr id="18" name="橢圓 17"/>
          <p:cNvSpPr/>
          <p:nvPr/>
        </p:nvSpPr>
        <p:spPr>
          <a:xfrm>
            <a:off x="1619672" y="2060848"/>
            <a:ext cx="1495365" cy="138169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雌蕊</a:t>
            </a:r>
          </a:p>
        </p:txBody>
      </p:sp>
    </p:spTree>
    <p:extLst>
      <p:ext uri="{BB962C8B-B14F-4D97-AF65-F5344CB8AC3E}">
        <p14:creationId xmlns:p14="http://schemas.microsoft.com/office/powerpoint/2010/main" val="26405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11146"/>
            <a:ext cx="7772400" cy="1609344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C00000"/>
                </a:solidFill>
              </a:rPr>
              <a:t>植物</a:t>
            </a:r>
            <a:r>
              <a:rPr lang="zh-TW" altLang="en-US" dirty="0"/>
              <a:t>有哪些部位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AutoShape 2" descr="「神奇寶貝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「神奇寶貝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77" y="309114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il.lsps.tp.edu.tw/~edith/photo/plant/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667" b="586"/>
          <a:stretch/>
        </p:blipFill>
        <p:spPr bwMode="auto">
          <a:xfrm>
            <a:off x="897250" y="1504064"/>
            <a:ext cx="2545112" cy="49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mail.lsps.tp.edu.tw/~edith/photo/plant/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3"/>
          <a:stretch/>
        </p:blipFill>
        <p:spPr bwMode="auto">
          <a:xfrm>
            <a:off x="5661809" y="1340548"/>
            <a:ext cx="2761757" cy="49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3933822" y="5265204"/>
            <a:ext cx="1216667" cy="100811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根</a:t>
            </a:r>
          </a:p>
        </p:txBody>
      </p:sp>
      <p:sp>
        <p:nvSpPr>
          <p:cNvPr id="10" name="向右箭號 9"/>
          <p:cNvSpPr/>
          <p:nvPr/>
        </p:nvSpPr>
        <p:spPr>
          <a:xfrm rot="20666463">
            <a:off x="2570834" y="5772890"/>
            <a:ext cx="1357419" cy="432048"/>
          </a:xfrm>
          <a:prstGeom prst="rightArrow">
            <a:avLst>
              <a:gd name="adj1" fmla="val 42760"/>
              <a:gd name="adj2" fmla="val 5000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1" name="向右箭號 10"/>
          <p:cNvSpPr/>
          <p:nvPr/>
        </p:nvSpPr>
        <p:spPr>
          <a:xfrm rot="10800000">
            <a:off x="5209638" y="5553903"/>
            <a:ext cx="1018207" cy="430713"/>
          </a:xfrm>
          <a:prstGeom prst="rightArrow">
            <a:avLst>
              <a:gd name="adj1" fmla="val 26411"/>
              <a:gd name="adj2" fmla="val 58846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2" name="橢圓 11"/>
          <p:cNvSpPr/>
          <p:nvPr/>
        </p:nvSpPr>
        <p:spPr>
          <a:xfrm>
            <a:off x="3926182" y="3356992"/>
            <a:ext cx="1216663" cy="100811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莖</a:t>
            </a:r>
          </a:p>
        </p:txBody>
      </p:sp>
      <p:sp>
        <p:nvSpPr>
          <p:cNvPr id="13" name="向右箭號 12"/>
          <p:cNvSpPr/>
          <p:nvPr/>
        </p:nvSpPr>
        <p:spPr>
          <a:xfrm rot="20666463">
            <a:off x="1754590" y="4202764"/>
            <a:ext cx="2105850" cy="239891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4" name="向右箭號 13"/>
          <p:cNvSpPr/>
          <p:nvPr/>
        </p:nvSpPr>
        <p:spPr>
          <a:xfrm rot="10800000">
            <a:off x="5193365" y="3861048"/>
            <a:ext cx="1790175" cy="288032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5" name="橢圓 14"/>
          <p:cNvSpPr/>
          <p:nvPr/>
        </p:nvSpPr>
        <p:spPr>
          <a:xfrm>
            <a:off x="3904943" y="1586629"/>
            <a:ext cx="1237902" cy="101067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葉</a:t>
            </a:r>
          </a:p>
        </p:txBody>
      </p:sp>
      <p:sp>
        <p:nvSpPr>
          <p:cNvPr id="16" name="向右箭號 15"/>
          <p:cNvSpPr/>
          <p:nvPr/>
        </p:nvSpPr>
        <p:spPr>
          <a:xfrm rot="20662637">
            <a:off x="2889533" y="2103234"/>
            <a:ext cx="1008113" cy="406960"/>
          </a:xfrm>
          <a:prstGeom prst="rightArrow">
            <a:avLst>
              <a:gd name="adj1" fmla="val 31967"/>
              <a:gd name="adj2" fmla="val 5000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7" name="向右箭號 16"/>
          <p:cNvSpPr/>
          <p:nvPr/>
        </p:nvSpPr>
        <p:spPr>
          <a:xfrm rot="12245538">
            <a:off x="5115208" y="2142964"/>
            <a:ext cx="1008113" cy="406960"/>
          </a:xfrm>
          <a:prstGeom prst="rightArrow">
            <a:avLst>
              <a:gd name="adj1" fmla="val 31967"/>
              <a:gd name="adj2" fmla="val 5000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8" name="橢圓 17"/>
          <p:cNvSpPr/>
          <p:nvPr/>
        </p:nvSpPr>
        <p:spPr>
          <a:xfrm>
            <a:off x="7620201" y="790083"/>
            <a:ext cx="1211938" cy="116424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花</a:t>
            </a:r>
          </a:p>
        </p:txBody>
      </p:sp>
    </p:spTree>
    <p:extLst>
      <p:ext uri="{BB962C8B-B14F-4D97-AF65-F5344CB8AC3E}">
        <p14:creationId xmlns:p14="http://schemas.microsoft.com/office/powerpoint/2010/main" val="79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Picture 2" descr="http://p1-news.hfcdn.com/p1-news/OTA0MzMzbmV3cw,,/12e548253928f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9783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3.gstatic.com/images?q=tbn:ANd9GcQ6o-2Orhb9P9vbX7L0nc66w346ke0SSXuU8njmUuNstGTs_z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36" y="797832"/>
            <a:ext cx="36902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flower-sea.tw.tranews.com/images/Info/A400035000004_4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8152"/>
            <a:ext cx="345638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4.blog.xuite.net/4/0/c/3/17911984/blog_869506/txt/34776171/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36" y="3750160"/>
            <a:ext cx="369027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14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n4z3w4pXjZxkA0X43IzJw95HjXayoLGYjVa81fbpE31U5ctjmMwPS5WukSkLwg1qv8B7a0j9bDHpU5S74dkuy9zYoQJNdmc5OCO4c-DmvdGwcbDtkbdcyG95DOG3lUiRJYDhp1lIdpYeo-ZsGmt81kM6qE6JL0mIaKtn0meKD83Pj-BFN_31DDDNYhC4hiMipSRap6XGt4fEwVNgSXXpHoctbklufPbkvs67idWeCik5s9c6pHQNDEDkG8_FTnDcmCznkZyLo2HYqSOOqQt1kNCcBl64RJ8k6sYUxtKTJ1PfB-yUx9gqaP8PmmWRqNwcn51cge0YPYKas9-Z9pUeUdeiOafKnBCy2oYTF7DpqD00vbBzazm3pdgwfSFITFbjQrQ2cYuMJjUtN6Z32MNWtvWUpRpFRn8H6EkEKzL7m38YOqaedUkqFQmK_X3jjZtWtDo6CqQXGhETk8TZNX8rEaRDUOrv7-fV7rTifekyfdp5Dz8u0gkA1z1d91IChS4aqqOiAcCTN7ZxnkjeBRhaDMQ9IxpUd_5MZAcmofkUC2w=w871-h65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04664"/>
            <a:ext cx="4259567" cy="3573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6409" y="647441"/>
            <a:ext cx="18004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羅漢松</a:t>
            </a:r>
          </a:p>
        </p:txBody>
      </p:sp>
      <p:pic>
        <p:nvPicPr>
          <p:cNvPr id="4102" name="Picture 6" descr="http://tcmp.cpami.gov.tw/filesys/metro_tc/images/plant/76%E7%9F%AE%E4%BB%99%E4%B8%B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4" b="14754"/>
          <a:stretch/>
        </p:blipFill>
        <p:spPr bwMode="auto">
          <a:xfrm>
            <a:off x="4416384" y="3068960"/>
            <a:ext cx="442572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644008" y="3284984"/>
            <a:ext cx="18004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矮仙丹</a:t>
            </a:r>
          </a:p>
        </p:txBody>
      </p:sp>
      <p:pic>
        <p:nvPicPr>
          <p:cNvPr id="2050" name="Picture 2" descr="「百合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3520"/>
            <a:ext cx="3983160" cy="26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8" name="Picture 4" descr="http://moodle.hlps.tc.edu.tw/file.php/160/picture/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3" y="1617894"/>
            <a:ext cx="8397433" cy="48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8550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C00000"/>
                </a:solidFill>
              </a:rPr>
              <a:t>植物</a:t>
            </a:r>
            <a:r>
              <a:rPr lang="zh-TW" altLang="en-US" dirty="0"/>
              <a:t>有哪些部位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7" name="Picture 4" descr="「神奇寶貝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3" y="141747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2412460" y="2201272"/>
            <a:ext cx="1346991" cy="194553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果實</a:t>
            </a:r>
          </a:p>
        </p:txBody>
      </p:sp>
      <p:sp>
        <p:nvSpPr>
          <p:cNvPr id="9" name="橢圓 8"/>
          <p:cNvSpPr/>
          <p:nvPr/>
        </p:nvSpPr>
        <p:spPr>
          <a:xfrm>
            <a:off x="7736242" y="4730182"/>
            <a:ext cx="1346991" cy="194553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種子</a:t>
            </a:r>
          </a:p>
        </p:txBody>
      </p:sp>
    </p:spTree>
    <p:extLst>
      <p:ext uri="{BB962C8B-B14F-4D97-AF65-F5344CB8AC3E}">
        <p14:creationId xmlns:p14="http://schemas.microsoft.com/office/powerpoint/2010/main" val="2690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        </a:t>
            </a:r>
            <a:r>
              <a:rPr lang="zh-TW" altLang="en-US" dirty="0"/>
              <a:t>觀察植物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2105983"/>
            <a:ext cx="7772400" cy="4050792"/>
          </a:xfrm>
          <a:ln w="28575">
            <a:solidFill>
              <a:schemeClr val="tx1"/>
            </a:solidFill>
            <a:prstDash val="lg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000" dirty="0">
              <a:sym typeface="Wingdings 2" panose="05020102010507070707" pitchFamily="18" charset="2"/>
            </a:endParaRPr>
          </a:p>
          <a:p>
            <a:r>
              <a:rPr lang="zh-TW" altLang="en-US" sz="4000" dirty="0">
                <a:sym typeface="Wingdings 2" panose="05020102010507070707" pitchFamily="18" charset="2"/>
              </a:rPr>
              <a:t></a:t>
            </a:r>
            <a:r>
              <a:rPr lang="zh-TW" altLang="en-US" sz="3600" dirty="0">
                <a:sym typeface="Wingdings 2" panose="05020102010507070707" pitchFamily="18" charset="2"/>
              </a:rPr>
              <a:t>校園中你看到了哪些植物</a:t>
            </a:r>
            <a:r>
              <a:rPr lang="en-US" altLang="zh-TW" sz="3600" dirty="0">
                <a:sym typeface="Wingdings 2" panose="05020102010507070707" pitchFamily="18" charset="2"/>
              </a:rPr>
              <a:t>?</a:t>
            </a:r>
          </a:p>
          <a:p>
            <a:r>
              <a:rPr lang="zh-TW" altLang="en-US" sz="4000" dirty="0">
                <a:sym typeface="Wingdings 2" panose="05020102010507070707" pitchFamily="18" charset="2"/>
              </a:rPr>
              <a:t>它有哪些部位</a:t>
            </a:r>
            <a:r>
              <a:rPr lang="en-US" altLang="zh-TW" sz="4000" dirty="0">
                <a:sym typeface="Wingdings 2" panose="05020102010507070707" pitchFamily="18" charset="2"/>
              </a:rPr>
              <a:t>?</a:t>
            </a:r>
            <a:r>
              <a:rPr lang="zh-TW" altLang="en-US" sz="4000" dirty="0">
                <a:sym typeface="Wingdings 2" panose="05020102010507070707" pitchFamily="18" charset="2"/>
              </a:rPr>
              <a:t>長什麼樣子</a:t>
            </a:r>
            <a:r>
              <a:rPr lang="en-US" altLang="zh-TW" sz="4000" dirty="0">
                <a:sym typeface="Wingdings 2" panose="05020102010507070707" pitchFamily="18" charset="2"/>
              </a:rPr>
              <a:t>?</a:t>
            </a:r>
          </a:p>
          <a:p>
            <a:r>
              <a:rPr lang="zh-TW" altLang="en-US" sz="4000" dirty="0">
                <a:sym typeface="Wingdings 2" panose="05020102010507070707" pitchFamily="18" charset="2"/>
              </a:rPr>
              <a:t>摸起來的感覺是</a:t>
            </a:r>
            <a:r>
              <a:rPr lang="en-US" altLang="zh-TW" sz="4000" dirty="0">
                <a:sym typeface="Wingdings 2" panose="05020102010507070707" pitchFamily="18" charset="2"/>
              </a:rPr>
              <a:t>......</a:t>
            </a:r>
          </a:p>
          <a:p>
            <a:r>
              <a:rPr lang="zh-TW" altLang="en-US" sz="4000" dirty="0">
                <a:sym typeface="Wingdings 2" panose="05020102010507070707" pitchFamily="18" charset="2"/>
              </a:rPr>
              <a:t>請撿不同植物的葉子</a:t>
            </a:r>
            <a:endParaRPr lang="en-US" altLang="zh-TW" sz="4000" dirty="0">
              <a:sym typeface="Wingdings 2" panose="05020102010507070707" pitchFamily="18" charset="2"/>
            </a:endParaRPr>
          </a:p>
          <a:p>
            <a:endParaRPr lang="en-US" altLang="zh-TW" sz="4000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4000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2800" dirty="0">
              <a:sym typeface="Wingdings 2" panose="05020102010507070707" pitchFamily="18" charset="2"/>
            </a:endParaRPr>
          </a:p>
          <a:p>
            <a:endParaRPr lang="zh-TW" altLang="en-US" sz="4000" dirty="0"/>
          </a:p>
        </p:txBody>
      </p:sp>
      <p:pic>
        <p:nvPicPr>
          <p:cNvPr id="4" name="Picture 4" descr="「神奇寶貝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6639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神奇寶貝 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86" y="4131379"/>
            <a:ext cx="2540934" cy="22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        </a:t>
            </a:r>
            <a:r>
              <a:rPr lang="zh-TW" altLang="en-US" dirty="0"/>
              <a:t>觀察植物要注意哪些事情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2105983"/>
            <a:ext cx="7772400" cy="4050792"/>
          </a:xfrm>
          <a:ln w="28575">
            <a:solidFill>
              <a:schemeClr val="tx1"/>
            </a:solidFill>
            <a:prstDash val="lgDash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dirty="0">
                <a:sym typeface="Wingdings" panose="05000000000000000000" pitchFamily="2" charset="2"/>
              </a:rPr>
              <a:t></a:t>
            </a:r>
            <a:endParaRPr lang="en-US" altLang="zh-TW" sz="4000" dirty="0">
              <a:sym typeface="Wingdings 2" panose="05020102010507070707" pitchFamily="18" charset="2"/>
            </a:endParaRPr>
          </a:p>
          <a:p>
            <a:r>
              <a:rPr lang="zh-TW" altLang="en-US" sz="4000" dirty="0">
                <a:sym typeface="Wingdings 2" panose="05020102010507070707" pitchFamily="18" charset="2"/>
              </a:rPr>
              <a:t></a:t>
            </a:r>
            <a:r>
              <a:rPr lang="zh-TW" altLang="en-US" sz="3600" dirty="0">
                <a:sym typeface="Wingdings 2" panose="05020102010507070707" pitchFamily="18" charset="2"/>
              </a:rPr>
              <a:t>愛惜花木，不隨意摘花、折樹枝</a:t>
            </a:r>
            <a:endParaRPr lang="en-US" altLang="zh-TW" sz="3600" dirty="0">
              <a:sym typeface="Wingdings 2" panose="05020102010507070707" pitchFamily="18" charset="2"/>
            </a:endParaRPr>
          </a:p>
          <a:p>
            <a:r>
              <a:rPr lang="zh-TW" altLang="en-US" sz="4000" dirty="0">
                <a:sym typeface="Wingdings 2" panose="05020102010507070707" pitchFamily="18" charset="2"/>
              </a:rPr>
              <a:t>不直接吸聞花木、即放入口中</a:t>
            </a:r>
            <a:endParaRPr lang="en-US" altLang="zh-TW" sz="4000" dirty="0">
              <a:sym typeface="Wingdings 2" panose="05020102010507070707" pitchFamily="18" charset="2"/>
            </a:endParaRPr>
          </a:p>
          <a:p>
            <a:r>
              <a:rPr lang="zh-TW" altLang="en-US" sz="4000" dirty="0">
                <a:sym typeface="Wingdings 2" panose="05020102010507070707" pitchFamily="18" charset="2"/>
              </a:rPr>
              <a:t>摸完植物要記得洗手</a:t>
            </a:r>
            <a:endParaRPr lang="en-US" altLang="zh-TW" sz="4000" dirty="0">
              <a:sym typeface="Wingdings 2" panose="05020102010507070707" pitchFamily="18" charset="2"/>
            </a:endParaRPr>
          </a:p>
          <a:p>
            <a:endParaRPr lang="en-US" altLang="zh-TW" sz="4000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4000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2800" dirty="0">
              <a:sym typeface="Wingdings 2" panose="05020102010507070707" pitchFamily="18" charset="2"/>
            </a:endParaRPr>
          </a:p>
          <a:p>
            <a:endParaRPr lang="zh-TW" altLang="en-US" sz="4000" dirty="0"/>
          </a:p>
        </p:txBody>
      </p:sp>
      <p:pic>
        <p:nvPicPr>
          <p:cNvPr id="4" name="Picture 4" descr="「神奇寶貝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6639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神奇寶貝 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86" y="4131379"/>
            <a:ext cx="2540934" cy="22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植物的葉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4" descr="「神奇寶貝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91" y1="20722" x2="23391" y2="20722"/>
                        <a14:foregroundMark x1="61538" y1="44898" x2="61538" y2="44898"/>
                        <a14:foregroundMark x1="59655" y1="77708" x2="59655" y2="77708"/>
                        <a14:foregroundMark x1="63422" y1="51805" x2="63422" y2="5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7228"/>
            <a:ext cx="1404152" cy="1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「葉子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89959" l="4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59457"/>
            <a:ext cx="7614138" cy="46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>
            <a:hlinkClick r:id="rId6" action="ppaction://hlinksldjump"/>
          </p:cNvPr>
          <p:cNvSpPr/>
          <p:nvPr/>
        </p:nvSpPr>
        <p:spPr>
          <a:xfrm>
            <a:off x="6037547" y="4265105"/>
            <a:ext cx="1452668" cy="137551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葉形</a:t>
            </a:r>
          </a:p>
        </p:txBody>
      </p:sp>
      <p:sp>
        <p:nvSpPr>
          <p:cNvPr id="10" name="橢圓 9"/>
          <p:cNvSpPr/>
          <p:nvPr/>
        </p:nvSpPr>
        <p:spPr>
          <a:xfrm>
            <a:off x="4700953" y="1103754"/>
            <a:ext cx="1465547" cy="154293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葉緣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  <p:sp>
        <p:nvSpPr>
          <p:cNvPr id="11" name="橢圓 10">
            <a:hlinkClick r:id="rId7" action="ppaction://hlinksldjump"/>
          </p:cNvPr>
          <p:cNvSpPr/>
          <p:nvPr/>
        </p:nvSpPr>
        <p:spPr>
          <a:xfrm>
            <a:off x="975328" y="3067533"/>
            <a:ext cx="1465547" cy="147854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葉脈</a:t>
            </a:r>
          </a:p>
        </p:txBody>
      </p:sp>
    </p:spTree>
    <p:extLst>
      <p:ext uri="{BB962C8B-B14F-4D97-AF65-F5344CB8AC3E}">
        <p14:creationId xmlns:p14="http://schemas.microsoft.com/office/powerpoint/2010/main" val="35310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「葉子形狀」的圖片搜尋結果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/>
          <a:stretch/>
        </p:blipFill>
        <p:spPr bwMode="auto">
          <a:xfrm>
            <a:off x="-1" y="3477297"/>
            <a:ext cx="9144001" cy="26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葉子形狀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5"/>
          <a:stretch/>
        </p:blipFill>
        <p:spPr bwMode="auto">
          <a:xfrm>
            <a:off x="84226" y="484632"/>
            <a:ext cx="8975547" cy="299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「葉子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59" l="4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111"/>
            <a:ext cx="4413160" cy="313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葉子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8678">
            <a:off x="2496848" y="1333163"/>
            <a:ext cx="3230090" cy="39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葉子 平行脈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01" y="23522"/>
            <a:ext cx="4723110" cy="31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葉子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6" b="969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68" y="2554465"/>
            <a:ext cx="3160243" cy="338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「愛心 葉子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47" y="3052508"/>
            <a:ext cx="3939119" cy="29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4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69030"/>
          </a:xfrm>
        </p:spPr>
        <p:txBody>
          <a:bodyPr/>
          <a:lstStyle/>
          <a:p>
            <a:r>
              <a:rPr lang="zh-TW" altLang="en-US" dirty="0"/>
              <a:t>葉脈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2" t="17933" r="15830" b="27359"/>
          <a:stretch/>
        </p:blipFill>
        <p:spPr>
          <a:xfrm>
            <a:off x="500128" y="1301263"/>
            <a:ext cx="7958072" cy="519681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08892" y="543950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網狀脈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031692" y="543950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平行脈</a:t>
            </a:r>
          </a:p>
        </p:txBody>
      </p:sp>
    </p:spTree>
    <p:extLst>
      <p:ext uri="{BB962C8B-B14F-4D97-AF65-F5344CB8AC3E}">
        <p14:creationId xmlns:p14="http://schemas.microsoft.com/office/powerpoint/2010/main" val="3265313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木刻字型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178</TotalTime>
  <Words>173</Words>
  <Application>Microsoft Office PowerPoint</Application>
  <PresentationFormat>如螢幕大小 (4:3)</PresentationFormat>
  <Paragraphs>68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3" baseType="lpstr">
      <vt:lpstr>文鼎ＰＯＰ－４</vt:lpstr>
      <vt:lpstr>文鼎俏黑體P</vt:lpstr>
      <vt:lpstr>文鼎新潮ＰＯＰ體P</vt:lpstr>
      <vt:lpstr>書法中楷（注音一）</vt:lpstr>
      <vt:lpstr>微軟正黑體</vt:lpstr>
      <vt:lpstr>微軟正黑體</vt:lpstr>
      <vt:lpstr>Arial</vt:lpstr>
      <vt:lpstr>Georgia</vt:lpstr>
      <vt:lpstr>Trebuchet MS</vt:lpstr>
      <vt:lpstr>Wingdings</vt:lpstr>
      <vt:lpstr>Wingdings 2</vt:lpstr>
      <vt:lpstr>木刻字型</vt:lpstr>
      <vt:lpstr>植物的身體</vt:lpstr>
      <vt:lpstr>植物有哪些部位?</vt:lpstr>
      <vt:lpstr>PowerPoint 簡報</vt:lpstr>
      <vt:lpstr>          觀察植物</vt:lpstr>
      <vt:lpstr>          觀察植物要注意哪些事情?</vt:lpstr>
      <vt:lpstr>          植物的葉</vt:lpstr>
      <vt:lpstr>PowerPoint 簡報</vt:lpstr>
      <vt:lpstr>PowerPoint 簡報</vt:lpstr>
      <vt:lpstr>葉脈</vt:lpstr>
      <vt:lpstr>PowerPoint 簡報</vt:lpstr>
      <vt:lpstr>PowerPoint 簡報</vt:lpstr>
      <vt:lpstr>植物的莖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植物的身體</dc:title>
  <dc:creator>B1</dc:creator>
  <cp:lastModifiedBy>B1</cp:lastModifiedBy>
  <cp:revision>34</cp:revision>
  <dcterms:created xsi:type="dcterms:W3CDTF">2016-08-29T07:58:15Z</dcterms:created>
  <dcterms:modified xsi:type="dcterms:W3CDTF">2016-09-13T02:21:01Z</dcterms:modified>
</cp:coreProperties>
</file>